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3" r:id="rId10"/>
    <p:sldId id="273" r:id="rId11"/>
    <p:sldId id="264" r:id="rId12"/>
    <p:sldId id="271" r:id="rId13"/>
    <p:sldId id="265" r:id="rId14"/>
    <p:sldId id="266" r:id="rId15"/>
    <p:sldId id="268" r:id="rId16"/>
    <p:sldId id="267" r:id="rId17"/>
    <p:sldId id="269" r:id="rId18"/>
    <p:sldId id="272" r:id="rId1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Koubaa" userId="6269d32a-01b5-4cb7-b89a-2f082ca37e2d" providerId="ADAL" clId="{5DDA1125-EBB9-4B92-9B8B-BDA5B90E5C40}"/>
    <pc:docChg chg="addSld modSld sldOrd">
      <pc:chgData name="Mohamed Koubaa" userId="6269d32a-01b5-4cb7-b89a-2f082ca37e2d" providerId="ADAL" clId="{5DDA1125-EBB9-4B92-9B8B-BDA5B90E5C40}" dt="2025-10-06T09:33:09.427" v="151" actId="1076"/>
      <pc:docMkLst>
        <pc:docMk/>
      </pc:docMkLst>
      <pc:sldChg chg="addSp modSp new mod">
        <pc:chgData name="Mohamed Koubaa" userId="6269d32a-01b5-4cb7-b89a-2f082ca37e2d" providerId="ADAL" clId="{5DDA1125-EBB9-4B92-9B8B-BDA5B90E5C40}" dt="2025-10-06T09:24:48.931" v="16" actId="1440"/>
        <pc:sldMkLst>
          <pc:docMk/>
          <pc:sldMk cId="79415753" sldId="262"/>
        </pc:sldMkLst>
        <pc:spChg chg="mod">
          <ac:chgData name="Mohamed Koubaa" userId="6269d32a-01b5-4cb7-b89a-2f082ca37e2d" providerId="ADAL" clId="{5DDA1125-EBB9-4B92-9B8B-BDA5B90E5C40}" dt="2025-10-06T09:24:40.757" v="11" actId="20577"/>
          <ac:spMkLst>
            <pc:docMk/>
            <pc:sldMk cId="79415753" sldId="262"/>
            <ac:spMk id="2" creationId="{83869ED1-6EA9-179F-5A71-7641FA6F589E}"/>
          </ac:spMkLst>
        </pc:spChg>
        <pc:picChg chg="add mod">
          <ac:chgData name="Mohamed Koubaa" userId="6269d32a-01b5-4cb7-b89a-2f082ca37e2d" providerId="ADAL" clId="{5DDA1125-EBB9-4B92-9B8B-BDA5B90E5C40}" dt="2025-10-06T09:24:48.931" v="16" actId="1440"/>
          <ac:picMkLst>
            <pc:docMk/>
            <pc:sldMk cId="79415753" sldId="262"/>
            <ac:picMk id="4" creationId="{D6B70BF7-B468-4CE3-D073-FC32AF3D6C8A}"/>
          </ac:picMkLst>
        </pc:picChg>
      </pc:sldChg>
      <pc:sldChg chg="addSp modSp new mod ord">
        <pc:chgData name="Mohamed Koubaa" userId="6269d32a-01b5-4cb7-b89a-2f082ca37e2d" providerId="ADAL" clId="{5DDA1125-EBB9-4B92-9B8B-BDA5B90E5C40}" dt="2025-10-06T09:32:41.804" v="141"/>
        <pc:sldMkLst>
          <pc:docMk/>
          <pc:sldMk cId="1609814017" sldId="263"/>
        </pc:sldMkLst>
        <pc:spChg chg="mod">
          <ac:chgData name="Mohamed Koubaa" userId="6269d32a-01b5-4cb7-b89a-2f082ca37e2d" providerId="ADAL" clId="{5DDA1125-EBB9-4B92-9B8B-BDA5B90E5C40}" dt="2025-10-06T09:26:50.098" v="29" actId="20577"/>
          <ac:spMkLst>
            <pc:docMk/>
            <pc:sldMk cId="1609814017" sldId="263"/>
            <ac:spMk id="2" creationId="{C90091C0-5B68-58CB-54A2-F4F827376C56}"/>
          </ac:spMkLst>
        </pc:spChg>
        <pc:picChg chg="add mod">
          <ac:chgData name="Mohamed Koubaa" userId="6269d32a-01b5-4cb7-b89a-2f082ca37e2d" providerId="ADAL" clId="{5DDA1125-EBB9-4B92-9B8B-BDA5B90E5C40}" dt="2025-10-06T09:26:52.939" v="31" actId="1076"/>
          <ac:picMkLst>
            <pc:docMk/>
            <pc:sldMk cId="1609814017" sldId="263"/>
            <ac:picMk id="4" creationId="{DA85D5C8-4D53-2BA0-5B1F-00A444DBF582}"/>
          </ac:picMkLst>
        </pc:picChg>
      </pc:sldChg>
      <pc:sldChg chg="addSp modSp new mod">
        <pc:chgData name="Mohamed Koubaa" userId="6269d32a-01b5-4cb7-b89a-2f082ca37e2d" providerId="ADAL" clId="{5DDA1125-EBB9-4B92-9B8B-BDA5B90E5C40}" dt="2025-10-06T09:27:21.184" v="44" actId="1076"/>
        <pc:sldMkLst>
          <pc:docMk/>
          <pc:sldMk cId="623839363" sldId="264"/>
        </pc:sldMkLst>
        <pc:spChg chg="mod">
          <ac:chgData name="Mohamed Koubaa" userId="6269d32a-01b5-4cb7-b89a-2f082ca37e2d" providerId="ADAL" clId="{5DDA1125-EBB9-4B92-9B8B-BDA5B90E5C40}" dt="2025-10-06T09:27:07.915" v="42" actId="20577"/>
          <ac:spMkLst>
            <pc:docMk/>
            <pc:sldMk cId="623839363" sldId="264"/>
            <ac:spMk id="2" creationId="{FCA1955E-C791-8BB1-512C-9984946D61C2}"/>
          </ac:spMkLst>
        </pc:spChg>
        <pc:picChg chg="add mod">
          <ac:chgData name="Mohamed Koubaa" userId="6269d32a-01b5-4cb7-b89a-2f082ca37e2d" providerId="ADAL" clId="{5DDA1125-EBB9-4B92-9B8B-BDA5B90E5C40}" dt="2025-10-06T09:27:21.184" v="44" actId="1076"/>
          <ac:picMkLst>
            <pc:docMk/>
            <pc:sldMk cId="623839363" sldId="264"/>
            <ac:picMk id="4" creationId="{B9A2DABF-4591-8255-E054-942A295D8ADB}"/>
          </ac:picMkLst>
        </pc:picChg>
      </pc:sldChg>
      <pc:sldChg chg="addSp modSp new mod">
        <pc:chgData name="Mohamed Koubaa" userId="6269d32a-01b5-4cb7-b89a-2f082ca37e2d" providerId="ADAL" clId="{5DDA1125-EBB9-4B92-9B8B-BDA5B90E5C40}" dt="2025-10-06T09:27:58.537" v="53" actId="22"/>
        <pc:sldMkLst>
          <pc:docMk/>
          <pc:sldMk cId="4162135246" sldId="265"/>
        </pc:sldMkLst>
        <pc:spChg chg="mod">
          <ac:chgData name="Mohamed Koubaa" userId="6269d32a-01b5-4cb7-b89a-2f082ca37e2d" providerId="ADAL" clId="{5DDA1125-EBB9-4B92-9B8B-BDA5B90E5C40}" dt="2025-10-06T09:27:49.523" v="52" actId="20577"/>
          <ac:spMkLst>
            <pc:docMk/>
            <pc:sldMk cId="4162135246" sldId="265"/>
            <ac:spMk id="2" creationId="{09D3DC9B-D9A7-8B33-3307-46F088BE9201}"/>
          </ac:spMkLst>
        </pc:spChg>
        <pc:picChg chg="add">
          <ac:chgData name="Mohamed Koubaa" userId="6269d32a-01b5-4cb7-b89a-2f082ca37e2d" providerId="ADAL" clId="{5DDA1125-EBB9-4B92-9B8B-BDA5B90E5C40}" dt="2025-10-06T09:27:58.537" v="53" actId="22"/>
          <ac:picMkLst>
            <pc:docMk/>
            <pc:sldMk cId="4162135246" sldId="265"/>
            <ac:picMk id="4" creationId="{9A8C51F0-1391-154D-6D13-4F1C973AA721}"/>
          </ac:picMkLst>
        </pc:picChg>
      </pc:sldChg>
      <pc:sldChg chg="addSp modSp new mod">
        <pc:chgData name="Mohamed Koubaa" userId="6269d32a-01b5-4cb7-b89a-2f082ca37e2d" providerId="ADAL" clId="{5DDA1125-EBB9-4B92-9B8B-BDA5B90E5C40}" dt="2025-10-06T09:28:17.841" v="64" actId="1076"/>
        <pc:sldMkLst>
          <pc:docMk/>
          <pc:sldMk cId="3035749193" sldId="266"/>
        </pc:sldMkLst>
        <pc:spChg chg="mod">
          <ac:chgData name="Mohamed Koubaa" userId="6269d32a-01b5-4cb7-b89a-2f082ca37e2d" providerId="ADAL" clId="{5DDA1125-EBB9-4B92-9B8B-BDA5B90E5C40}" dt="2025-10-06T09:28:03.861" v="61" actId="20577"/>
          <ac:spMkLst>
            <pc:docMk/>
            <pc:sldMk cId="3035749193" sldId="266"/>
            <ac:spMk id="2" creationId="{AEC3C83E-6922-EA14-7B4C-EC18D2F7FCDE}"/>
          </ac:spMkLst>
        </pc:spChg>
        <pc:picChg chg="add mod">
          <ac:chgData name="Mohamed Koubaa" userId="6269d32a-01b5-4cb7-b89a-2f082ca37e2d" providerId="ADAL" clId="{5DDA1125-EBB9-4B92-9B8B-BDA5B90E5C40}" dt="2025-10-06T09:28:17.841" v="64" actId="1076"/>
          <ac:picMkLst>
            <pc:docMk/>
            <pc:sldMk cId="3035749193" sldId="266"/>
            <ac:picMk id="4" creationId="{B84B4EC7-0D56-2FFA-420F-220EAAC4DFAA}"/>
          </ac:picMkLst>
        </pc:picChg>
      </pc:sldChg>
      <pc:sldChg chg="addSp modSp new mod">
        <pc:chgData name="Mohamed Koubaa" userId="6269d32a-01b5-4cb7-b89a-2f082ca37e2d" providerId="ADAL" clId="{5DDA1125-EBB9-4B92-9B8B-BDA5B90E5C40}" dt="2025-10-06T09:30:16.398" v="76" actId="22"/>
        <pc:sldMkLst>
          <pc:docMk/>
          <pc:sldMk cId="1790479636" sldId="267"/>
        </pc:sldMkLst>
        <pc:spChg chg="mod">
          <ac:chgData name="Mohamed Koubaa" userId="6269d32a-01b5-4cb7-b89a-2f082ca37e2d" providerId="ADAL" clId="{5DDA1125-EBB9-4B92-9B8B-BDA5B90E5C40}" dt="2025-10-06T09:28:23.734" v="75" actId="20577"/>
          <ac:spMkLst>
            <pc:docMk/>
            <pc:sldMk cId="1790479636" sldId="267"/>
            <ac:spMk id="2" creationId="{466AE3AF-ACF1-7870-79A6-FBA81998D05B}"/>
          </ac:spMkLst>
        </pc:spChg>
        <pc:picChg chg="add">
          <ac:chgData name="Mohamed Koubaa" userId="6269d32a-01b5-4cb7-b89a-2f082ca37e2d" providerId="ADAL" clId="{5DDA1125-EBB9-4B92-9B8B-BDA5B90E5C40}" dt="2025-10-06T09:30:16.398" v="76" actId="22"/>
          <ac:picMkLst>
            <pc:docMk/>
            <pc:sldMk cId="1790479636" sldId="267"/>
            <ac:picMk id="4" creationId="{A09D0A1C-F0FE-BC8F-3F1C-695FA0E31E4A}"/>
          </ac:picMkLst>
        </pc:picChg>
      </pc:sldChg>
      <pc:sldChg chg="addSp modSp new mod">
        <pc:chgData name="Mohamed Koubaa" userId="6269d32a-01b5-4cb7-b89a-2f082ca37e2d" providerId="ADAL" clId="{5DDA1125-EBB9-4B92-9B8B-BDA5B90E5C40}" dt="2025-10-06T09:30:32.937" v="89" actId="22"/>
        <pc:sldMkLst>
          <pc:docMk/>
          <pc:sldMk cId="155228881" sldId="268"/>
        </pc:sldMkLst>
        <pc:spChg chg="mod">
          <ac:chgData name="Mohamed Koubaa" userId="6269d32a-01b5-4cb7-b89a-2f082ca37e2d" providerId="ADAL" clId="{5DDA1125-EBB9-4B92-9B8B-BDA5B90E5C40}" dt="2025-10-06T09:30:31.812" v="88" actId="20577"/>
          <ac:spMkLst>
            <pc:docMk/>
            <pc:sldMk cId="155228881" sldId="268"/>
            <ac:spMk id="2" creationId="{179516E0-1872-B2C6-D554-5506C8B31631}"/>
          </ac:spMkLst>
        </pc:spChg>
        <pc:picChg chg="add">
          <ac:chgData name="Mohamed Koubaa" userId="6269d32a-01b5-4cb7-b89a-2f082ca37e2d" providerId="ADAL" clId="{5DDA1125-EBB9-4B92-9B8B-BDA5B90E5C40}" dt="2025-10-06T09:30:32.937" v="89" actId="22"/>
          <ac:picMkLst>
            <pc:docMk/>
            <pc:sldMk cId="155228881" sldId="268"/>
            <ac:picMk id="4" creationId="{556DFB27-7662-4A87-98BB-87A88D7B7D2F}"/>
          </ac:picMkLst>
        </pc:picChg>
      </pc:sldChg>
      <pc:sldChg chg="addSp modSp new mod">
        <pc:chgData name="Mohamed Koubaa" userId="6269d32a-01b5-4cb7-b89a-2f082ca37e2d" providerId="ADAL" clId="{5DDA1125-EBB9-4B92-9B8B-BDA5B90E5C40}" dt="2025-10-06T09:31:01.579" v="100" actId="1076"/>
        <pc:sldMkLst>
          <pc:docMk/>
          <pc:sldMk cId="1565422005" sldId="269"/>
        </pc:sldMkLst>
        <pc:spChg chg="mod">
          <ac:chgData name="Mohamed Koubaa" userId="6269d32a-01b5-4cb7-b89a-2f082ca37e2d" providerId="ADAL" clId="{5DDA1125-EBB9-4B92-9B8B-BDA5B90E5C40}" dt="2025-10-06T09:30:55.187" v="98" actId="20577"/>
          <ac:spMkLst>
            <pc:docMk/>
            <pc:sldMk cId="1565422005" sldId="269"/>
            <ac:spMk id="2" creationId="{BF59E279-D3F3-F287-72FA-B57C7567875E}"/>
          </ac:spMkLst>
        </pc:spChg>
        <pc:picChg chg="add mod">
          <ac:chgData name="Mohamed Koubaa" userId="6269d32a-01b5-4cb7-b89a-2f082ca37e2d" providerId="ADAL" clId="{5DDA1125-EBB9-4B92-9B8B-BDA5B90E5C40}" dt="2025-10-06T09:31:01.579" v="100" actId="1076"/>
          <ac:picMkLst>
            <pc:docMk/>
            <pc:sldMk cId="1565422005" sldId="269"/>
            <ac:picMk id="4" creationId="{3074D089-9898-BE56-9787-2B0B982FC13A}"/>
          </ac:picMkLst>
        </pc:picChg>
      </pc:sldChg>
      <pc:sldChg chg="addSp modSp new mod">
        <pc:chgData name="Mohamed Koubaa" userId="6269d32a-01b5-4cb7-b89a-2f082ca37e2d" providerId="ADAL" clId="{5DDA1125-EBB9-4B92-9B8B-BDA5B90E5C40}" dt="2025-10-06T09:31:27.979" v="114" actId="1076"/>
        <pc:sldMkLst>
          <pc:docMk/>
          <pc:sldMk cId="4087203865" sldId="270"/>
        </pc:sldMkLst>
        <pc:spChg chg="mod">
          <ac:chgData name="Mohamed Koubaa" userId="6269d32a-01b5-4cb7-b89a-2f082ca37e2d" providerId="ADAL" clId="{5DDA1125-EBB9-4B92-9B8B-BDA5B90E5C40}" dt="2025-10-06T09:31:15.333" v="112" actId="20577"/>
          <ac:spMkLst>
            <pc:docMk/>
            <pc:sldMk cId="4087203865" sldId="270"/>
            <ac:spMk id="2" creationId="{775F89EA-BEA0-335E-B9E4-48C30CE9EBF5}"/>
          </ac:spMkLst>
        </pc:spChg>
        <pc:picChg chg="add mod">
          <ac:chgData name="Mohamed Koubaa" userId="6269d32a-01b5-4cb7-b89a-2f082ca37e2d" providerId="ADAL" clId="{5DDA1125-EBB9-4B92-9B8B-BDA5B90E5C40}" dt="2025-10-06T09:31:27.979" v="114" actId="1076"/>
          <ac:picMkLst>
            <pc:docMk/>
            <pc:sldMk cId="4087203865" sldId="270"/>
            <ac:picMk id="4" creationId="{395D9D47-5123-6FDE-9443-2096E3F1D2D0}"/>
          </ac:picMkLst>
        </pc:picChg>
      </pc:sldChg>
      <pc:sldChg chg="addSp modSp new mod ord">
        <pc:chgData name="Mohamed Koubaa" userId="6269d32a-01b5-4cb7-b89a-2f082ca37e2d" providerId="ADAL" clId="{5DDA1125-EBB9-4B92-9B8B-BDA5B90E5C40}" dt="2025-10-06T09:32:36.993" v="139"/>
        <pc:sldMkLst>
          <pc:docMk/>
          <pc:sldMk cId="1015082156" sldId="271"/>
        </pc:sldMkLst>
        <pc:spChg chg="mod">
          <ac:chgData name="Mohamed Koubaa" userId="6269d32a-01b5-4cb7-b89a-2f082ca37e2d" providerId="ADAL" clId="{5DDA1125-EBB9-4B92-9B8B-BDA5B90E5C40}" dt="2025-10-06T09:31:51.072" v="126" actId="20577"/>
          <ac:spMkLst>
            <pc:docMk/>
            <pc:sldMk cId="1015082156" sldId="271"/>
            <ac:spMk id="2" creationId="{9979C26B-303C-8713-1715-BD7D7D62A35F}"/>
          </ac:spMkLst>
        </pc:spChg>
        <pc:picChg chg="add">
          <ac:chgData name="Mohamed Koubaa" userId="6269d32a-01b5-4cb7-b89a-2f082ca37e2d" providerId="ADAL" clId="{5DDA1125-EBB9-4B92-9B8B-BDA5B90E5C40}" dt="2025-10-06T09:31:57.184" v="127" actId="22"/>
          <ac:picMkLst>
            <pc:docMk/>
            <pc:sldMk cId="1015082156" sldId="271"/>
            <ac:picMk id="4" creationId="{26C2A8AF-FF33-34A3-FD31-552F7C4F1852}"/>
          </ac:picMkLst>
        </pc:picChg>
      </pc:sldChg>
      <pc:sldChg chg="addSp modSp new mod">
        <pc:chgData name="Mohamed Koubaa" userId="6269d32a-01b5-4cb7-b89a-2f082ca37e2d" providerId="ADAL" clId="{5DDA1125-EBB9-4B92-9B8B-BDA5B90E5C40}" dt="2025-10-06T09:32:26.692" v="137" actId="1076"/>
        <pc:sldMkLst>
          <pc:docMk/>
          <pc:sldMk cId="2552035295" sldId="272"/>
        </pc:sldMkLst>
        <pc:spChg chg="mod">
          <ac:chgData name="Mohamed Koubaa" userId="6269d32a-01b5-4cb7-b89a-2f082ca37e2d" providerId="ADAL" clId="{5DDA1125-EBB9-4B92-9B8B-BDA5B90E5C40}" dt="2025-10-06T09:32:14.132" v="135" actId="20577"/>
          <ac:spMkLst>
            <pc:docMk/>
            <pc:sldMk cId="2552035295" sldId="272"/>
            <ac:spMk id="2" creationId="{3F42F3B4-EED1-BC9B-1B4E-BAF645D55DCF}"/>
          </ac:spMkLst>
        </pc:spChg>
        <pc:picChg chg="add mod">
          <ac:chgData name="Mohamed Koubaa" userId="6269d32a-01b5-4cb7-b89a-2f082ca37e2d" providerId="ADAL" clId="{5DDA1125-EBB9-4B92-9B8B-BDA5B90E5C40}" dt="2025-10-06T09:32:26.692" v="137" actId="1076"/>
          <ac:picMkLst>
            <pc:docMk/>
            <pc:sldMk cId="2552035295" sldId="272"/>
            <ac:picMk id="4" creationId="{628C376A-AC49-2B26-B51A-4E557CD34D41}"/>
          </ac:picMkLst>
        </pc:picChg>
      </pc:sldChg>
      <pc:sldChg chg="addSp modSp new mod">
        <pc:chgData name="Mohamed Koubaa" userId="6269d32a-01b5-4cb7-b89a-2f082ca37e2d" providerId="ADAL" clId="{5DDA1125-EBB9-4B92-9B8B-BDA5B90E5C40}" dt="2025-10-06T09:33:09.427" v="151" actId="1076"/>
        <pc:sldMkLst>
          <pc:docMk/>
          <pc:sldMk cId="2505454032" sldId="273"/>
        </pc:sldMkLst>
        <pc:spChg chg="mod">
          <ac:chgData name="Mohamed Koubaa" userId="6269d32a-01b5-4cb7-b89a-2f082ca37e2d" providerId="ADAL" clId="{5DDA1125-EBB9-4B92-9B8B-BDA5B90E5C40}" dt="2025-10-06T09:33:06.707" v="149" actId="20577"/>
          <ac:spMkLst>
            <pc:docMk/>
            <pc:sldMk cId="2505454032" sldId="273"/>
            <ac:spMk id="2" creationId="{11BC8EFC-4EB6-BADD-2846-821E6DEC4DDD}"/>
          </ac:spMkLst>
        </pc:spChg>
        <pc:picChg chg="add mod">
          <ac:chgData name="Mohamed Koubaa" userId="6269d32a-01b5-4cb7-b89a-2f082ca37e2d" providerId="ADAL" clId="{5DDA1125-EBB9-4B92-9B8B-BDA5B90E5C40}" dt="2025-10-06T09:33:09.427" v="151" actId="1076"/>
          <ac:picMkLst>
            <pc:docMk/>
            <pc:sldMk cId="2505454032" sldId="273"/>
            <ac:picMk id="4" creationId="{67A439BE-9440-46DE-2B1C-5A5DAB2E1A3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D91F1F-5D66-450A-2FB7-7A62FEF2A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F230453-D751-0825-69E0-7FCABEBB8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C100486-854E-51AD-0E7F-FA13E1C5E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D8C95CC-30D9-EFBA-887F-ECB6D6AA2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439D83D-977E-3374-30D6-1C4546BCD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29200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958BF5-26C2-BC43-EABE-7049471B5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B1FA26E-DA3B-C022-6869-AEDC3A395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D5C025A-8FAB-4DA9-5C48-7D3952E48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0C3772B-CD37-4CAE-E2EE-399341871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075B83D-43A6-CE39-22FA-284CBB970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48697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7C1FD204-218F-C2E7-6269-8611FC04E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41BE9FA-E844-5931-E8FF-D4091204AA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34333E9-BA31-90A6-AD5F-D2C3213C4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18A2A68-2B7F-C042-BA97-C3D4AA199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490F9B3-7113-8B69-6877-B1AB3C807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27042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8DECDA-5449-BDA6-A017-3590A758B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751B78A-DD21-68AA-1C33-35D82FF368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31D3715-B278-9CE4-6A49-382978F43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533FD9C-8CC4-C9D2-C582-46BC3113A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8AF8FBA-FEEB-46F0-7EE6-3C7663D7F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1224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9FDD1C-3119-0100-AF6A-EC1128068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209A0A1-6022-B6E1-7B3E-891ED4200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7A411CF-882C-0C3E-59A7-58223DA73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17FE65-2154-F0CB-A11C-158719EFC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6F8D9A5-AC2F-A49C-F681-C3EEBFDEF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22398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B802DA-8518-C20C-282E-4059664F5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97324C-7F5B-8625-AE96-69D4E7392D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AB41630-2585-C5BA-0E82-0396DBA2A2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7D0EC54-7031-4F5F-14EE-9F8FE010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0D41551-D511-704E-F36A-695DE4468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D87EDD2-BAD5-200D-1785-04F66294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69951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B2BCC8-E6CD-651F-9D81-4DFEA83E9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19DA3DA-81BC-DF35-BCDE-D83EC8D0F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6A483FC-8A10-BBA4-C33E-8FEC37F70A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2BAB321-AF33-2559-75B6-4DE378EBD2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8BE2FAE-B73B-AA99-9ED0-D546ECA9BB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80D1036-D1E0-F614-E2B6-C25D7A8C1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0EBD1E6F-9523-4AC5-25AB-B200F2C4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769FDBCD-A11F-A54A-5879-9B9F7691C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64019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E94BC2-47A8-6AE8-929D-40257020E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8039338-9C0A-D44E-8F85-68F156C9E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47ABE11-A763-BEB2-6940-FBA50AA2B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9C3691E1-97FB-1D61-6044-63F3F1C23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28303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64CB9AA5-17A7-E5AC-F820-0BC952E54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A6B978D-0A6D-5762-CD6B-6A442BBE3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EEFD08A-4AB0-46BF-D20B-F40E90E2E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70743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06524-0E30-280B-F5B9-15FDC06DF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4A57E44-C703-7A9B-3DD8-B0B8B2051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67FC00B-3E5E-107E-658B-AFE65CEC8C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90CFAC9-E7E5-B649-E851-D53C86353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387FF6A-5EDF-4E45-6012-ECA0D8EA8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A5C6E47-A78F-84FA-A460-26C7BE47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16584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4D6E71-999B-4EAE-E7CE-A85F12494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61EE8FD-4DC5-194F-4469-6FD0702DF0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69E59D3-37A3-FFA2-136F-4EFCBFAB8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D640109-3323-7CB4-8570-BFD9290D7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421D628-6C6D-54D2-FEC1-F10348862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AD2CA97-59F2-350C-5EDA-124DE350D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7158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A57D0B8E-7757-4C5E-2479-F61181B08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0922C47-7BA8-3069-CBD2-6B7B5B851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368F1C9-0EDC-19CB-8679-DBB53C34E1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C6430F-80DE-4B1A-B1D3-28C8EAF89A34}" type="datetimeFigureOut">
              <a:rPr lang="nl-BE" smtClean="0"/>
              <a:t>6/10/2025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98D38A4-9504-4B0A-D25A-89F5FD330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B031733-E7B7-9B41-5D80-708E3B73BE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9B2B82-30C6-4798-8044-18BAFF1649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82827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9998D5-124F-FCE0-FCDB-053FBE04E8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Xander Martin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47D3F7D-F2D5-13A7-DB4E-19D546D196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32320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BC8EFC-4EB6-BADD-2846-821E6DEC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Twitch</a:t>
            </a:r>
            <a:r>
              <a:rPr lang="nl-NL" dirty="0"/>
              <a:t>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67A439BE-9440-46DE-2B1C-5A5DAB2E1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581" y="0"/>
            <a:ext cx="82763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454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955E-C791-8BB1-512C-9984946D6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Instagram: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B9A2DABF-4591-8255-E054-942A295D8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704" y="1690688"/>
            <a:ext cx="9440592" cy="372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839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79C26B-303C-8713-1715-BD7D7D62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Instagram: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26C2A8AF-FF33-34A3-FD31-552F7C4F1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572" y="2109603"/>
            <a:ext cx="8992855" cy="263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082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D3DC9B-D9A7-8B33-3307-46F088BE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Tiktok</a:t>
            </a:r>
            <a:r>
              <a:rPr lang="nl-NL" dirty="0"/>
              <a:t>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9A8C51F0-1391-154D-6D13-4F1C973AA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363" y="2309656"/>
            <a:ext cx="6973273" cy="223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135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C3C83E-6922-EA14-7B4C-EC18D2F7F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Tiktok</a:t>
            </a:r>
            <a:r>
              <a:rPr lang="nl-NL" dirty="0"/>
              <a:t>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B84B4EC7-0D56-2FFA-420F-220EAAC4D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0401" y="0"/>
            <a:ext cx="45335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49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9516E0-1872-B2C6-D554-5506C8B31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Tiktok</a:t>
            </a:r>
            <a:r>
              <a:rPr lang="nl-NL" dirty="0"/>
              <a:t>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556DFB27-7662-4A87-98BB-87A88D7B7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469" y="2238209"/>
            <a:ext cx="6173061" cy="238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28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6AE3AF-ACF1-7870-79A6-FBA81998D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Tiktok</a:t>
            </a:r>
            <a:r>
              <a:rPr lang="nl-NL" dirty="0"/>
              <a:t>: 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09D0A1C-F0FE-BC8F-3F1C-695FA0E31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179" y="2290603"/>
            <a:ext cx="6563641" cy="227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479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59E279-D3F3-F287-72FA-B57C75678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Youtube</a:t>
            </a:r>
            <a:r>
              <a:rPr lang="nl-NL" dirty="0"/>
              <a:t>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074D089-9898-BE56-9787-2B0B982FC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730" y="1795200"/>
            <a:ext cx="9240540" cy="37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422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2F3B4-EED1-BC9B-1B4E-BAF645D55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Youtube</a:t>
            </a:r>
            <a:r>
              <a:rPr lang="nl-NL" dirty="0"/>
              <a:t>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628C376A-AC49-2B26-B51A-4E557CD34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588" y="0"/>
            <a:ext cx="77975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035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94F88E-0F51-0336-48B0-26151A811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Linkedin</a:t>
            </a:r>
            <a:r>
              <a:rPr lang="nl-NL" dirty="0"/>
              <a:t>:</a:t>
            </a:r>
            <a:endParaRPr lang="nl-BE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3244053C-190E-30CC-8303-8510CBC48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619" y="0"/>
            <a:ext cx="6832971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4019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E31C8-1452-5729-FC31-B19BE6A2D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Facebook: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5B65B969-BD4C-88CF-8387-BA6F5467D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63" y="1466955"/>
            <a:ext cx="10924674" cy="502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565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A4F5C-739E-B6FC-93C9-E8DE067CD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Facebook: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339741F-48DB-CC1E-94AA-08FD58C5B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240" y="594256"/>
            <a:ext cx="7756946" cy="566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671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900DA0-93BD-7012-CAAE-63162A66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Facebook: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A67120C-5FEB-7D05-1040-E94A37AA2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5381" y="0"/>
            <a:ext cx="69966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094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99FD4D-6642-8C50-8E96-1B99EE013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Facebook: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6C6A3D3B-31CE-4A25-D58D-99D935A0E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4949" y="180521"/>
            <a:ext cx="6458851" cy="649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285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869ED1-6EA9-179F-5A71-7641FA6F5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2dehands: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6B70BF7-B468-4CE3-D073-FC32AF3D6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434" y="1325880"/>
            <a:ext cx="11161909" cy="5257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9415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5F89EA-BEA0-335E-B9E4-48C30CE9E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Beacons.ai: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95D9D47-5123-6FDE-9443-2096E3F1D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527" y="0"/>
            <a:ext cx="42097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203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0091C0-5B68-58CB-54A2-F4F827376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Instagram: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A85D5C8-4D53-2BA0-5B1F-00A444DBF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93" y="1927982"/>
            <a:ext cx="9955014" cy="371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814017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38</Words>
  <Application>Microsoft Office PowerPoint</Application>
  <PresentationFormat>Breedbeeld</PresentationFormat>
  <Paragraphs>18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Kantoorthema</vt:lpstr>
      <vt:lpstr>Xander Martin</vt:lpstr>
      <vt:lpstr>Linkedin:</vt:lpstr>
      <vt:lpstr>Facebook:</vt:lpstr>
      <vt:lpstr>Facebook:</vt:lpstr>
      <vt:lpstr>Facebook:</vt:lpstr>
      <vt:lpstr>Facebook:</vt:lpstr>
      <vt:lpstr>2dehands:</vt:lpstr>
      <vt:lpstr>Beacons.ai:</vt:lpstr>
      <vt:lpstr>Instagram:</vt:lpstr>
      <vt:lpstr>Twitch:</vt:lpstr>
      <vt:lpstr>Instagram:</vt:lpstr>
      <vt:lpstr>Instagram:</vt:lpstr>
      <vt:lpstr>Tiktok:</vt:lpstr>
      <vt:lpstr>Tiktok:</vt:lpstr>
      <vt:lpstr>Tiktok:</vt:lpstr>
      <vt:lpstr>Tiktok: </vt:lpstr>
      <vt:lpstr>Youtube:</vt:lpstr>
      <vt:lpstr>Youtube: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Koubaa</dc:creator>
  <cp:lastModifiedBy>Mohamed Koubaa</cp:lastModifiedBy>
  <cp:revision>1</cp:revision>
  <dcterms:created xsi:type="dcterms:W3CDTF">2025-10-03T10:14:16Z</dcterms:created>
  <dcterms:modified xsi:type="dcterms:W3CDTF">2025-10-06T09:33:13Z</dcterms:modified>
</cp:coreProperties>
</file>

<file path=docProps/thumbnail.jpeg>
</file>